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85" r:id="rId2"/>
    <p:sldId id="1494" r:id="rId3"/>
    <p:sldId id="1495" r:id="rId4"/>
    <p:sldId id="1496" r:id="rId5"/>
    <p:sldId id="1497" r:id="rId6"/>
    <p:sldId id="1498" r:id="rId7"/>
    <p:sldId id="1499" r:id="rId8"/>
    <p:sldId id="1500" r:id="rId9"/>
    <p:sldId id="150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401. VUK A PAKNA MUALDAWN PAN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From Greenland’s Lay Mountain 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16:9</a:t>
            </a:r>
          </a:p>
          <a:p>
            <a:r>
              <a:rPr lang="en-US" sz="1500" dirty="0"/>
              <a:t>Bishop Reginald, 1783-1826</a:t>
            </a:r>
          </a:p>
          <a:p>
            <a:r>
              <a:rPr lang="en-US" sz="1500" dirty="0"/>
              <a:t> </a:t>
            </a:r>
            <a:r>
              <a:rPr lang="en-US" sz="1500" dirty="0" err="1"/>
              <a:t>Doh</a:t>
            </a:r>
            <a:r>
              <a:rPr lang="en-US" sz="1500" dirty="0"/>
              <a:t> is 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1151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 pan,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leimong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4939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7225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Huihvot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9612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Lawkite’n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3961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4413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7216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1435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9627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244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401. VUK A PAKNA MUALDAWN PAN   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2018-12-15T06:55:14Z</dcterms:modified>
</cp:coreProperties>
</file>